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14C084-B0B1-4DAF-9752-32B22D3D70C1}">
  <a:tblStyle styleId="{B514C084-B0B1-4DAF-9752-32B22D3D70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8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8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9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6.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9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0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{B514C084-B0B1-4DAF-9752-32B22D3D70C1}</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{B514C084-B0B1-4DAF-9752-32B22D3D70C1}</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{B514C084-B0B1-4DAF-9752-32B22D3D70C1}</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{B514C084-B0B1-4DAF-9752-32B22D3D70C1}</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{B514C084-B0B1-4DAF-9752-32B22D3D70C1}</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{B514C084-B0B1-4DAF-9752-32B22D3D70C1}</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{B514C084-B0B1-4DAF-9752-32B22D3D70C1}</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{B514C084-B0B1-4DAF-9752-32B22D3D70C1}</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{B514C084-B0B1-4DAF-9752-32B22D3D70C1}</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{B514C084-B0B1-4DAF-9752-32B22D3D70C1}</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{B514C084-B0B1-4DAF-9752-32B22D3D70C1}</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{B514C084-B0B1-4DAF-9752-32B22D3D70C1}</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{B514C084-B0B1-4DAF-9752-32B22D3D70C1}</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{B514C084-B0B1-4DAF-9752-32B22D3D70C1}</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